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59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ver\Downloads\1654655_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22043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Global warming</a:t>
            </a:r>
          </a:p>
          <a:p>
            <a:r>
              <a:rPr lang="en-US" dirty="0" smtClean="0"/>
              <a:t>Greenhouse effect</a:t>
            </a:r>
          </a:p>
          <a:p>
            <a:r>
              <a:rPr lang="en-US" dirty="0" smtClean="0"/>
              <a:t>Extinction of animals</a:t>
            </a:r>
          </a:p>
          <a:p>
            <a:r>
              <a:rPr lang="en-US" dirty="0" smtClean="0"/>
              <a:t>Loss of biodiversity</a:t>
            </a:r>
            <a:endParaRPr lang="ru-RU" dirty="0" smtClean="0"/>
          </a:p>
          <a:p>
            <a:r>
              <a:rPr lang="en-US" dirty="0" smtClean="0"/>
              <a:t>Acid rains</a:t>
            </a:r>
          </a:p>
          <a:p>
            <a:r>
              <a:rPr lang="en-US" dirty="0" smtClean="0"/>
              <a:t>Depletion of natural resources</a:t>
            </a:r>
          </a:p>
          <a:p>
            <a:r>
              <a:rPr lang="en-US" dirty="0" smtClean="0"/>
              <a:t>Soil erosion</a:t>
            </a:r>
          </a:p>
          <a:p>
            <a:r>
              <a:rPr lang="en-US" dirty="0" smtClean="0"/>
              <a:t>Ozone layer depletion</a:t>
            </a:r>
          </a:p>
          <a:p>
            <a:r>
              <a:rPr lang="en-US" dirty="0" smtClean="0"/>
              <a:t>Air pollution</a:t>
            </a:r>
          </a:p>
          <a:p>
            <a:r>
              <a:rPr lang="en-US" dirty="0" smtClean="0"/>
              <a:t>Sea pollution</a:t>
            </a:r>
          </a:p>
          <a:p>
            <a:r>
              <a:rPr lang="en-US" dirty="0" smtClean="0"/>
              <a:t>Noise pollution</a:t>
            </a:r>
          </a:p>
          <a:p>
            <a:r>
              <a:rPr lang="en-US" dirty="0" smtClean="0"/>
              <a:t>Radioactive contamination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environmental problems do you know?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r>
              <a:rPr lang="en-US" dirty="0" smtClean="0"/>
              <a:t>Global warming</a:t>
            </a:r>
          </a:p>
          <a:p>
            <a:r>
              <a:rPr lang="en-US" dirty="0" smtClean="0"/>
              <a:t>Deforestation</a:t>
            </a:r>
          </a:p>
          <a:p>
            <a:r>
              <a:rPr lang="en-US" dirty="0" smtClean="0"/>
              <a:t>Climate change</a:t>
            </a:r>
          </a:p>
          <a:p>
            <a:r>
              <a:rPr lang="en-US" dirty="0" smtClean="0"/>
              <a:t>Acid rains</a:t>
            </a:r>
          </a:p>
          <a:p>
            <a:r>
              <a:rPr lang="en-US" dirty="0" smtClean="0"/>
              <a:t>Urban sprawl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you agree these are the most serious problems?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ver\Downloads\ehlektro_kartnika_2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475" y="188913"/>
            <a:ext cx="4261350" cy="3384103"/>
          </a:xfrm>
          <a:prstGeom prst="rect">
            <a:avLst/>
          </a:prstGeom>
          <a:noFill/>
        </p:spPr>
      </p:pic>
      <p:pic>
        <p:nvPicPr>
          <p:cNvPr id="1028" name="Picture 4" descr="C:\Users\Zver\Downloads\4497c082bd8443cac4b222d66acf03b7.jpe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6967" y="3573016"/>
            <a:ext cx="4907521" cy="2862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</a:t>
            </a:r>
            <a:endParaRPr lang="ru-RU" dirty="0"/>
          </a:p>
        </p:txBody>
      </p:sp>
      <p:pic>
        <p:nvPicPr>
          <p:cNvPr id="7" name="Picture 2" descr="C:\Users\Zver\Downloads\ehlektro_kartnika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504377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</a:t>
            </a:r>
            <a:endParaRPr lang="ru-RU" dirty="0"/>
          </a:p>
        </p:txBody>
      </p:sp>
      <p:pic>
        <p:nvPicPr>
          <p:cNvPr id="6" name="Picture 4" descr="C:\Users\Zver\Downloads\4497c082bd8443cac4b222d66acf03b7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7334837" cy="4126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Ecological problems are really serious. </a:t>
            </a:r>
            <a:endParaRPr lang="ru-RU" dirty="0" smtClean="0"/>
          </a:p>
          <a:p>
            <a:pPr lvl="0"/>
            <a:r>
              <a:rPr lang="en-US" dirty="0" smtClean="0"/>
              <a:t>All the ecological problems are interconnected. </a:t>
            </a:r>
            <a:endParaRPr lang="ru-RU" dirty="0" smtClean="0"/>
          </a:p>
          <a:p>
            <a:pPr lvl="0"/>
            <a:r>
              <a:rPr lang="en-US" dirty="0" smtClean="0"/>
              <a:t>Everybody can do their share in helping the environment. </a:t>
            </a:r>
            <a:endParaRPr lang="ru-RU" dirty="0" smtClean="0"/>
          </a:p>
          <a:p>
            <a:pPr lvl="0"/>
            <a:r>
              <a:rPr lang="en-US" dirty="0" smtClean="0"/>
              <a:t>Ordinary people cannot do anything to help our environment. </a:t>
            </a:r>
            <a:endParaRPr lang="ru-RU" dirty="0" smtClean="0"/>
          </a:p>
          <a:p>
            <a:r>
              <a:rPr lang="en-US" dirty="0" smtClean="0"/>
              <a:t>It is time to do something before it is too late.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the main message of our lesson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we reached our goal?</a:t>
            </a:r>
            <a:endParaRPr lang="ru-RU" dirty="0" smtClean="0"/>
          </a:p>
          <a:p>
            <a:endParaRPr lang="en-US" dirty="0" smtClean="0"/>
          </a:p>
          <a:p>
            <a:r>
              <a:rPr lang="en-US" dirty="0" smtClean="0"/>
              <a:t>Has </a:t>
            </a:r>
            <a:r>
              <a:rPr lang="en-US" dirty="0" smtClean="0"/>
              <a:t>Mathematics </a:t>
            </a:r>
            <a:r>
              <a:rPr lang="en-US" dirty="0" smtClean="0"/>
              <a:t>helped you?</a:t>
            </a:r>
          </a:p>
          <a:p>
            <a:endParaRPr lang="en-US" dirty="0" smtClean="0"/>
          </a:p>
          <a:p>
            <a:r>
              <a:rPr lang="en-US" dirty="0" smtClean="0"/>
              <a:t>Has our lesson changed your </a:t>
            </a:r>
            <a:r>
              <a:rPr lang="en-US" dirty="0" smtClean="0"/>
              <a:t>attitude?</a:t>
            </a:r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Can </a:t>
            </a:r>
            <a:r>
              <a:rPr lang="en-US" smtClean="0"/>
              <a:t>you change </a:t>
            </a:r>
            <a:r>
              <a:rPr lang="en-US" dirty="0" smtClean="0"/>
              <a:t>your life a little bit to help the environment?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discuss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the task and make the logical sequence.</a:t>
            </a:r>
          </a:p>
          <a:p>
            <a:r>
              <a:rPr lang="en-US" dirty="0" smtClean="0"/>
              <a:t>Be ready to present it to the class.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ru-RU" dirty="0"/>
          </a:p>
        </p:txBody>
      </p:sp>
      <p:pic>
        <p:nvPicPr>
          <p:cNvPr id="1026" name="Picture 2" descr="C:\Users\Zver\Downloads\1014303342_78_0_1322_933_1920x0_80_0_0_3be5c927137aca47f277cf6beec102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4824536" cy="3618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</TotalTime>
  <Words>163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What environmental problems do you know?</vt:lpstr>
      <vt:lpstr>Do you agree these are the most serious problems?</vt:lpstr>
      <vt:lpstr>Слайд 4</vt:lpstr>
      <vt:lpstr>Group 1</vt:lpstr>
      <vt:lpstr>Group 2</vt:lpstr>
      <vt:lpstr>Choose the main message of our lesson</vt:lpstr>
      <vt:lpstr>Let’s discuss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problems</dc:title>
  <dc:creator>Zver</dc:creator>
  <cp:lastModifiedBy>Zver</cp:lastModifiedBy>
  <cp:revision>24</cp:revision>
  <dcterms:created xsi:type="dcterms:W3CDTF">2024-02-18T08:40:08Z</dcterms:created>
  <dcterms:modified xsi:type="dcterms:W3CDTF">2024-04-06T17:13:42Z</dcterms:modified>
</cp:coreProperties>
</file>