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6"/>
  </p:notesMasterIdLst>
  <p:sldIdLst>
    <p:sldId id="256" r:id="rId2"/>
    <p:sldId id="257" r:id="rId3"/>
    <p:sldId id="278" r:id="rId4"/>
    <p:sldId id="283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15" autoAdjust="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5A0E0-3027-4D28-B37C-BBC185F75DBC}" type="datetimeFigureOut">
              <a:rPr lang="ru-RU" smtClean="0"/>
              <a:pPr/>
              <a:t>01.10.2024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76B04-2884-4B6C-B404-39C0E07946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05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92CE4A19-A27B-42AA-981D-958B1B9BC9D9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5FF9-AC92-4311-9FA0-9AC25F160417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BFCAF-8057-4FD2-9CE5-0B0425665DDD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0879E-E299-4002-B8A4-0237CEB65319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952E8-0936-4000-ADAD-6E90E10114F7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7FBFA-37A5-45D3-B6CA-F09B578E308A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7D2B6-02EF-43A7-9C7D-36DE67C12050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66127-73F3-43BE-9271-2A9F0AF6A6A0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9E391-E112-4B89-AB88-D8F4B988B0B0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1C9CF-A023-4305-A841-CC6716DE9DD5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15095-4D81-4CE3-92F9-585C97242506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75000"/>
              </a:schemeClr>
            </a:gs>
            <a:gs pos="36000">
              <a:schemeClr val="accent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47B268FE-241E-4BAB-9D2D-1D85350FA47F}" type="datetime1">
              <a:rPr lang="ru-RU" smtClean="0"/>
              <a:pPr/>
              <a:t>01.10.2024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spd="slow">
    <p:push dir="u"/>
  </p:transition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H:\&#1040;&#1090;&#1086;&#1084;%20&#1084;&#1072;&#1089;&#1090;&#1077;&#1088;%20&#1075;&#1086;&#1076;&#1072;.mp4" TargetMode="External"/><Relationship Id="rId1" Type="http://schemas.openxmlformats.org/officeDocument/2006/relationships/video" Target="file:///H:\videoplayback%20(5).mp4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56;&#1086;&#1089;&#1090;%20&#1052;&#1072;&#1089;&#1090;&#1077;&#1088;%20&#1075;&#1086;&#1076;&#1072;.mp4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293096"/>
            <a:ext cx="1332148" cy="21690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9692" y="2348880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User\Downloads\IMG_4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6750" y="764704"/>
            <a:ext cx="862467" cy="106334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954425" y="2214643"/>
            <a:ext cx="70901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ОБРАЗОВАНИЯ </a:t>
            </a:r>
          </a:p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РОССИЙСКОЙ ФЕДЕРАЦИИ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5896" y="587727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75856" y="587727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Вологда </a:t>
            </a:r>
          </a:p>
          <a:p>
            <a:pPr algn="ctr"/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9464A497-DB46-4B6E-AF32-233222C457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386726"/>
              </p:ext>
            </p:extLst>
          </p:nvPr>
        </p:nvGraphicFramePr>
        <p:xfrm>
          <a:off x="827584" y="4869160"/>
          <a:ext cx="4104456" cy="8239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04456">
                  <a:extLst>
                    <a:ext uri="{9D8B030D-6E8A-4147-A177-3AD203B41FA5}">
                      <a16:colId xmlns:a16="http://schemas.microsoft.com/office/drawing/2014/main" val="2511755931"/>
                    </a:ext>
                  </a:extLst>
                </a:gridCol>
              </a:tblGrid>
              <a:tr h="3327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Автор: </a:t>
                      </a:r>
                      <a:r>
                        <a:rPr lang="ru-RU" sz="1200" dirty="0" err="1">
                          <a:effectLst/>
                        </a:rPr>
                        <a:t>Одиноков</a:t>
                      </a:r>
                      <a:r>
                        <a:rPr lang="ru-RU" sz="1200" dirty="0">
                          <a:effectLst/>
                        </a:rPr>
                        <a:t> Евгений Александрович,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Бюджетное профессиональное образовательное учреждение Вологодской области «Вологодский колледж технологии и дизайна»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3120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40301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293096"/>
            <a:ext cx="1332148" cy="21690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9692" y="2348880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User\Downloads\IMG_41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04664"/>
            <a:ext cx="608766" cy="750557"/>
          </a:xfrm>
          <a:prstGeom prst="rect">
            <a:avLst/>
          </a:prstGeom>
          <a:noFill/>
        </p:spPr>
      </p:pic>
      <p:pic>
        <p:nvPicPr>
          <p:cNvPr id="7" name="videoplayback (5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rcRect l="39086" t="8793" r="31550" b="58546"/>
          <a:stretch>
            <a:fillRect/>
          </a:stretch>
        </p:blipFill>
        <p:spPr>
          <a:xfrm>
            <a:off x="4644008" y="980728"/>
            <a:ext cx="3528392" cy="3312368"/>
          </a:xfrm>
          <a:prstGeom prst="rect">
            <a:avLst/>
          </a:prstGeom>
          <a:effectLst/>
        </p:spPr>
      </p:pic>
      <p:pic>
        <p:nvPicPr>
          <p:cNvPr id="12" name="Атом мастер года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1259632" y="980728"/>
            <a:ext cx="3408040" cy="331236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39552" y="4509120"/>
            <a:ext cx="7128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/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Молекулы и атомы твёрдого тела расположены в определённом порядке и образуют 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кристаллическую решётку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Атомы совершают колебательные движения около положения равновесия, а притяжение между ними очень велико. Поэтому твёрдые тела в обычных условиях сохраняют объём и имеют собственную форму.</a:t>
            </a:r>
          </a:p>
        </p:txBody>
      </p:sp>
    </p:spTree>
    <p:extLst>
      <p:ext uri="{BB962C8B-B14F-4D97-AF65-F5344CB8AC3E}">
        <p14:creationId xmlns:p14="http://schemas.microsoft.com/office/powerpoint/2010/main" val="26644030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6" repeatCount="indefinite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293096"/>
            <a:ext cx="1332148" cy="21690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9692" y="2348880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User\Downloads\IMG_41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4664"/>
            <a:ext cx="608766" cy="750557"/>
          </a:xfrm>
          <a:prstGeom prst="rect">
            <a:avLst/>
          </a:prstGeom>
          <a:noFill/>
        </p:spPr>
      </p:pic>
      <p:pic>
        <p:nvPicPr>
          <p:cNvPr id="12" name="Рост Мастер год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971600" y="1155221"/>
            <a:ext cx="6336704" cy="475252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55776" y="5907749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Побег</a:t>
            </a:r>
          </a:p>
        </p:txBody>
      </p:sp>
    </p:spTree>
    <p:extLst>
      <p:ext uri="{BB962C8B-B14F-4D97-AF65-F5344CB8AC3E}">
        <p14:creationId xmlns:p14="http://schemas.microsoft.com/office/powerpoint/2010/main" val="26644030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293096"/>
            <a:ext cx="1332148" cy="21690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9692" y="2348880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2" descr="C:\Users\User\Downloads\IMG_4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608766" cy="750557"/>
          </a:xfrm>
          <a:prstGeom prst="rect">
            <a:avLst/>
          </a:prstGeom>
          <a:noFill/>
        </p:spPr>
      </p:pic>
      <p:pic>
        <p:nvPicPr>
          <p:cNvPr id="21506" name="Picture 2" descr="C:\Users\User\Downloads\911298_original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619672" y="836712"/>
            <a:ext cx="5638006" cy="542054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339752" y="692696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2664403010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4071</TotalTime>
  <Words>72</Words>
  <Application>Microsoft Office PowerPoint</Application>
  <PresentationFormat>Экран (4:3)</PresentationFormat>
  <Paragraphs>9</Paragraphs>
  <Slides>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Calibri</vt:lpstr>
      <vt:lpstr>Century Gothic</vt:lpstr>
      <vt:lpstr>Times New Roman</vt:lpstr>
      <vt:lpstr>Wingdings 2</vt:lpstr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Microsoft PowerPoint</dc:title>
  <dc:creator>User</dc:creator>
  <dc:description/>
  <cp:lastModifiedBy>Хохлова Екатерина Николаевна</cp:lastModifiedBy>
  <cp:revision>115</cp:revision>
  <dcterms:created xsi:type="dcterms:W3CDTF">2016-11-18T05:44:48Z</dcterms:created>
  <dcterms:modified xsi:type="dcterms:W3CDTF">2024-10-01T13:16:19Z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Презентация Microsoft PowerPoint</vt:lpwstr>
  </property>
  <property fmtid="{D5CDD505-2E9C-101B-9397-08002B2CF9AE}" pid="3" name="SlideDescription">
    <vt:lpwstr/>
  </property>
</Properties>
</file>